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1" r:id="rId3"/>
    <p:sldId id="262" r:id="rId4"/>
    <p:sldId id="263" r:id="rId5"/>
    <p:sldId id="264" r:id="rId6"/>
    <p:sldId id="265" r:id="rId7"/>
    <p:sldId id="279" r:id="rId8"/>
    <p:sldId id="267" r:id="rId9"/>
    <p:sldId id="268" r:id="rId10"/>
    <p:sldId id="270" r:id="rId11"/>
    <p:sldId id="282" r:id="rId12"/>
    <p:sldId id="271" r:id="rId13"/>
    <p:sldId id="273" r:id="rId14"/>
    <p:sldId id="278" r:id="rId15"/>
    <p:sldId id="266" r:id="rId16"/>
    <p:sldId id="258" r:id="rId17"/>
    <p:sldId id="260" r:id="rId18"/>
    <p:sldId id="274" r:id="rId19"/>
    <p:sldId id="276" r:id="rId20"/>
    <p:sldId id="277" r:id="rId21"/>
    <p:sldId id="275" r:id="rId22"/>
    <p:sldId id="259" r:id="rId23"/>
    <p:sldId id="269" r:id="rId24"/>
    <p:sldId id="280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783D"/>
    <a:srgbClr val="BEEF99"/>
    <a:srgbClr val="E8A88C"/>
    <a:srgbClr val="7C9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584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853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554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986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75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332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054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270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93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818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176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617B0-B865-4B42-ADC5-4C290ADF26E3}" type="datetimeFigureOut">
              <a:rPr lang="es-CO" smtClean="0"/>
              <a:t>23/03/2020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327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2.png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2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2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00/294/190/non_2x/vector-group-of-boys-fishing.jpg" TargetMode="External"/><Relationship Id="rId2" Type="http://schemas.openxmlformats.org/officeDocument/2006/relationships/hyperlink" Target="https://co.pinterest.com/pin/57533492113180852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eviews.123rf.com/images/topvectors/topvectors1610/topvectors161000150/63842748-barco-de-madera-con-agua-de-mar-azul-en-el-fondo-vacaciones-playa-relacionados-con-la-ilustraci%C3%B3n-dibuj.jpg" TargetMode="External"/><Relationship Id="rId5" Type="http://schemas.openxmlformats.org/officeDocument/2006/relationships/hyperlink" Target="https://2.bp.blogspot.com/-WpXSdGAZKVI/ViWAuPPgY-I/AAAAAAAAAJA/DCIO64sjif4/s1600/descarga.png" TargetMode="External"/><Relationship Id="rId4" Type="http://schemas.openxmlformats.org/officeDocument/2006/relationships/hyperlink" Target="https://www.eltelegrafo.com.ec/media/k2/items/cache/60ce4b6d024043582856bb50cf9dfa55_XL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2.depositphotos.com/2172759/7628/v/450/depositphotos_76281439-stock-illustration-cartoon-face-isolated-on-white.jpg" TargetMode="External"/><Relationship Id="rId7" Type="http://schemas.openxmlformats.org/officeDocument/2006/relationships/hyperlink" Target="https://i.pinimg.com/originals/2b/f5/8c/2bf58c59e0e04faa51018cee6238ec75.png" TargetMode="External"/><Relationship Id="rId2" Type="http://schemas.openxmlformats.org/officeDocument/2006/relationships/hyperlink" Target="https://i.pinimg.com/originals/d1/e5/fb/d1e5fbf2f22525140492c1f54afaff92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a0.giphy.com/media/voXTb5vcbHfnq/giphy.gif" TargetMode="External"/><Relationship Id="rId5" Type="http://schemas.openxmlformats.org/officeDocument/2006/relationships/hyperlink" Target="https://encrypted-tbn0.gstatic.com/images?q=tbn%3AANd9GcTu7jAfRpezhLetaYSLMrwWbPPKBpnzaIudrl-ieEbnlb9CnLOK" TargetMode="External"/><Relationship Id="rId4" Type="http://schemas.openxmlformats.org/officeDocument/2006/relationships/hyperlink" Target="https://www.wallpaperup.com/uploads/wallpapers/2017/12/21/1173322/f8cf3511d2f079b54649e8a74314a8a9-700.jp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freepik.com/vector-gratis/dibujos-animados-rio-medio-hermoso-paisaje-natural_43633-5901.jpg?size=626&amp;ext=jpg" TargetMode="External"/><Relationship Id="rId7" Type="http://schemas.openxmlformats.org/officeDocument/2006/relationships/hyperlink" Target="https://images.emojiterra.com/mozilla/512px/1f5e3.png" TargetMode="External"/><Relationship Id="rId2" Type="http://schemas.openxmlformats.org/officeDocument/2006/relationships/hyperlink" Target="https://www.freepng.es/png-bfc5pd/downloa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0.pngocean.com/files/990/748/880/rowing-boat-evezu0151s-csxf3nak-clip-art-a-boat.jpg" TargetMode="External"/><Relationship Id="rId5" Type="http://schemas.openxmlformats.org/officeDocument/2006/relationships/hyperlink" Target="https://www.dibujosyjuegos.com/dibujos/galleries/Historia/indios/dibujos-de-indios-071.gif" TargetMode="External"/><Relationship Id="rId4" Type="http://schemas.openxmlformats.org/officeDocument/2006/relationships/hyperlink" Target="https://media2.giphy.com/media/QuGHBsYciDZzG/giphy.gi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608"/>
            <a:ext cx="12192000" cy="537678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2676" y="2217958"/>
            <a:ext cx="10706647" cy="2837368"/>
          </a:xfrm>
        </p:spPr>
        <p:txBody>
          <a:bodyPr>
            <a:noAutofit/>
          </a:bodyPr>
          <a:lstStyle/>
          <a:p>
            <a:pPr algn="ctr"/>
            <a:r>
              <a:rPr lang="es-CO" sz="96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LA ESPERADA PESCA</a:t>
            </a:r>
            <a:br>
              <a:rPr lang="es-CO" sz="96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</a:br>
            <a:r>
              <a:rPr lang="es-CO" sz="2400" dirty="0" err="1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Isabella</a:t>
            </a:r>
            <a:r>
              <a:rPr lang="es-CO" sz="24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 Hernández O</a:t>
            </a:r>
            <a:br>
              <a:rPr lang="es-CO" sz="24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</a:br>
            <a:r>
              <a:rPr lang="es-CO" sz="24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16 / Marzo / 2020</a:t>
            </a:r>
            <a:endParaRPr lang="es-CO" sz="24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504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" y="2136271"/>
            <a:ext cx="10706647" cy="4721729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 flipV="1">
            <a:off x="8196786" y="2003927"/>
            <a:ext cx="1" cy="1010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4459705" y="2346162"/>
            <a:ext cx="1" cy="1010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6484292" y="1630946"/>
            <a:ext cx="1" cy="1010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7453634" y="1510087"/>
            <a:ext cx="1486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dirty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MARTIN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5876594" y="925312"/>
            <a:ext cx="1215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PABLO</a:t>
            </a:r>
            <a:endParaRPr lang="es-CO" sz="32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800944" y="1761387"/>
            <a:ext cx="1223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PEDRO</a:t>
            </a:r>
            <a:endParaRPr lang="es-CO" sz="32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pic>
        <p:nvPicPr>
          <p:cNvPr id="3" name="BOTE DE REMO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2289" y="60916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n de gif de torment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35"/>
            <a:ext cx="12192000" cy="68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NIDO LLUVI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146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n de NUBES NEGRAS LLUV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"/>
          <a:stretch/>
        </p:blipFill>
        <p:spPr bwMode="auto">
          <a:xfrm>
            <a:off x="0" y="0"/>
            <a:ext cx="12192000" cy="75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2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esultado de imagen de comunidad indigena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047" y="595647"/>
            <a:ext cx="4904447" cy="578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9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acique indigena animad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7" b="11883"/>
          <a:stretch/>
        </p:blipFill>
        <p:spPr bwMode="auto">
          <a:xfrm>
            <a:off x="3160032" y="287383"/>
            <a:ext cx="5667375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emoji man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3406">
            <a:off x="781299" y="740351"/>
            <a:ext cx="1966412" cy="18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hablar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3248">
            <a:off x="9417138" y="4232367"/>
            <a:ext cx="1885269" cy="18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2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sultado de imagen de MADERA BARCO ANIM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ote-de-remos-en-el-lago-efecto-de-sonido-rowing-boat-rowing-on-lak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2874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pescadores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00" y="682080"/>
            <a:ext cx="8096250" cy="5686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80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de pescadores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07" y="804453"/>
            <a:ext cx="7433944" cy="5501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9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sultado de imagen de pueblo con rio anim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336"/>
            <a:ext cx="12192000" cy="69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nido-aplausos-y-gritos-del-publico-sound-applause-and-shouts-of-the-publ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8307" y="6345506"/>
            <a:ext cx="441158" cy="4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4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sultado de imagen de VENDER PESCAD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1" y="1929236"/>
            <a:ext cx="5766076" cy="30560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99" y="1061916"/>
            <a:ext cx="3665406" cy="47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1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5235" t="29911" r="51372" b="15625"/>
          <a:stretch/>
        </p:blipFill>
        <p:spPr>
          <a:xfrm>
            <a:off x="1780593" y="1428320"/>
            <a:ext cx="3133458" cy="41017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4733" t="25804" r="50067" b="18125"/>
          <a:stretch/>
        </p:blipFill>
        <p:spPr>
          <a:xfrm>
            <a:off x="7318386" y="1333338"/>
            <a:ext cx="3430626" cy="42917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5839" t="21073" r="53279" b="24550"/>
          <a:stretch/>
        </p:blipFill>
        <p:spPr>
          <a:xfrm>
            <a:off x="4550687" y="1102811"/>
            <a:ext cx="3024050" cy="44272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20945966">
            <a:off x="6294774" y="3310312"/>
            <a:ext cx="1412416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/>
          <p:cNvSpPr/>
          <p:nvPr/>
        </p:nvSpPr>
        <p:spPr>
          <a:xfrm rot="480641">
            <a:off x="5161254" y="3438789"/>
            <a:ext cx="576649" cy="1153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/>
          <p:cNvSpPr/>
          <p:nvPr/>
        </p:nvSpPr>
        <p:spPr>
          <a:xfrm rot="20011103">
            <a:off x="3621868" y="3722268"/>
            <a:ext cx="285846" cy="3140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/>
          <p:cNvSpPr/>
          <p:nvPr/>
        </p:nvSpPr>
        <p:spPr>
          <a:xfrm rot="18099706">
            <a:off x="3893821" y="3196210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/>
          <p:cNvSpPr/>
          <p:nvPr/>
        </p:nvSpPr>
        <p:spPr>
          <a:xfrm rot="18099706">
            <a:off x="3832851" y="3196209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/>
          <p:cNvSpPr/>
          <p:nvPr/>
        </p:nvSpPr>
        <p:spPr>
          <a:xfrm rot="18099706">
            <a:off x="2587423" y="3530091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/>
          <p:cNvSpPr/>
          <p:nvPr/>
        </p:nvSpPr>
        <p:spPr>
          <a:xfrm rot="18099706">
            <a:off x="2364013" y="3466984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/>
          <p:cNvSpPr/>
          <p:nvPr/>
        </p:nvSpPr>
        <p:spPr>
          <a:xfrm rot="157021">
            <a:off x="7974856" y="3639751"/>
            <a:ext cx="709618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 rot="1309326">
            <a:off x="8021707" y="3500114"/>
            <a:ext cx="561042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 rot="1309326">
            <a:off x="7806306" y="3408155"/>
            <a:ext cx="457999" cy="188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9253901" y="3592983"/>
            <a:ext cx="317310" cy="603577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ortar rectángulo de esquina del mismo lado 17"/>
          <p:cNvSpPr/>
          <p:nvPr/>
        </p:nvSpPr>
        <p:spPr>
          <a:xfrm>
            <a:off x="9496137" y="3738120"/>
            <a:ext cx="317310" cy="603577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ortar rectángulo de esquina del mismo lado 18"/>
          <p:cNvSpPr/>
          <p:nvPr/>
        </p:nvSpPr>
        <p:spPr>
          <a:xfrm>
            <a:off x="5251003" y="3347175"/>
            <a:ext cx="509343" cy="553641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ortar rectángulo de esquina del mismo lado 19"/>
          <p:cNvSpPr/>
          <p:nvPr/>
        </p:nvSpPr>
        <p:spPr>
          <a:xfrm rot="4198248">
            <a:off x="6434692" y="3310229"/>
            <a:ext cx="509343" cy="553641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/>
          <p:cNvSpPr txBox="1"/>
          <p:nvPr/>
        </p:nvSpPr>
        <p:spPr>
          <a:xfrm>
            <a:off x="1636254" y="5400039"/>
            <a:ext cx="342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latin typeface="Chewy" panose="02000000000000000000" pitchFamily="2" charset="0"/>
                <a:ea typeface="Chewy" panose="02000000000000000000" pitchFamily="2" charset="0"/>
              </a:rPr>
              <a:t>PEDRO</a:t>
            </a:r>
            <a:endParaRPr lang="es-CO" sz="3200" dirty="0"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4207997" y="792528"/>
            <a:ext cx="342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latin typeface="Chewy" panose="02000000000000000000" pitchFamily="2" charset="0"/>
                <a:ea typeface="Chewy" panose="02000000000000000000" pitchFamily="2" charset="0"/>
              </a:rPr>
              <a:t>PABLO</a:t>
            </a:r>
            <a:endParaRPr lang="es-CO" sz="3200" dirty="0"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318386" y="5400038"/>
            <a:ext cx="342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latin typeface="Chewy" panose="02000000000000000000" pitchFamily="2" charset="0"/>
                <a:ea typeface="Chewy" panose="02000000000000000000" pitchFamily="2" charset="0"/>
              </a:rPr>
              <a:t>MARTIN</a:t>
            </a:r>
            <a:endParaRPr lang="es-CO" sz="3200" dirty="0"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23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5235" t="29911" r="51372" b="15625"/>
          <a:stretch/>
        </p:blipFill>
        <p:spPr>
          <a:xfrm>
            <a:off x="1780593" y="1428320"/>
            <a:ext cx="3133458" cy="41017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4733" t="25804" r="50067" b="18125"/>
          <a:stretch/>
        </p:blipFill>
        <p:spPr>
          <a:xfrm>
            <a:off x="7318386" y="1333338"/>
            <a:ext cx="3430626" cy="42917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5839" t="21073" r="53279" b="24550"/>
          <a:stretch/>
        </p:blipFill>
        <p:spPr>
          <a:xfrm>
            <a:off x="4550687" y="1102811"/>
            <a:ext cx="3024050" cy="44272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20945966">
            <a:off x="6294774" y="3310312"/>
            <a:ext cx="1412416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/>
          <p:cNvSpPr/>
          <p:nvPr/>
        </p:nvSpPr>
        <p:spPr>
          <a:xfrm rot="480641">
            <a:off x="5161254" y="3438789"/>
            <a:ext cx="576649" cy="1153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/>
          <p:cNvSpPr/>
          <p:nvPr/>
        </p:nvSpPr>
        <p:spPr>
          <a:xfrm rot="20011103">
            <a:off x="3621868" y="3722268"/>
            <a:ext cx="285846" cy="3140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/>
          <p:cNvSpPr/>
          <p:nvPr/>
        </p:nvSpPr>
        <p:spPr>
          <a:xfrm rot="18099706">
            <a:off x="3893821" y="3196210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/>
          <p:cNvSpPr/>
          <p:nvPr/>
        </p:nvSpPr>
        <p:spPr>
          <a:xfrm rot="18099706">
            <a:off x="3832851" y="3196209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/>
          <p:cNvSpPr/>
          <p:nvPr/>
        </p:nvSpPr>
        <p:spPr>
          <a:xfrm rot="18099706">
            <a:off x="2587423" y="3530091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/>
          <p:cNvSpPr/>
          <p:nvPr/>
        </p:nvSpPr>
        <p:spPr>
          <a:xfrm rot="18099706">
            <a:off x="2364013" y="3466984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/>
          <p:cNvSpPr/>
          <p:nvPr/>
        </p:nvSpPr>
        <p:spPr>
          <a:xfrm rot="157021">
            <a:off x="7974856" y="3639751"/>
            <a:ext cx="709618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 rot="1309326">
            <a:off x="8021707" y="3500114"/>
            <a:ext cx="561042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 rot="1309326">
            <a:off x="7806306" y="3408155"/>
            <a:ext cx="457999" cy="188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9253901" y="3592983"/>
            <a:ext cx="317310" cy="603577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ortar rectángulo de esquina del mismo lado 17"/>
          <p:cNvSpPr/>
          <p:nvPr/>
        </p:nvSpPr>
        <p:spPr>
          <a:xfrm>
            <a:off x="9496137" y="3738120"/>
            <a:ext cx="317310" cy="603577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ortar rectángulo de esquina del mismo lado 18"/>
          <p:cNvSpPr/>
          <p:nvPr/>
        </p:nvSpPr>
        <p:spPr>
          <a:xfrm>
            <a:off x="5251003" y="3347175"/>
            <a:ext cx="509343" cy="553641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ortar rectángulo de esquina del mismo lado 19"/>
          <p:cNvSpPr/>
          <p:nvPr/>
        </p:nvSpPr>
        <p:spPr>
          <a:xfrm rot="4198248">
            <a:off x="6434692" y="3310229"/>
            <a:ext cx="509343" cy="553641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4168743" y="297393"/>
            <a:ext cx="3422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F E</a:t>
            </a:r>
            <a:endParaRPr lang="es-CO" sz="60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146993" y="5742155"/>
            <a:ext cx="9831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P E R S E V E R A N C I A</a:t>
            </a:r>
            <a:endParaRPr lang="es-CO" sz="60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9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608"/>
            <a:ext cx="12192000" cy="537678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1947" y="286769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CO" sz="96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F I N</a:t>
            </a:r>
            <a:endParaRPr lang="es-CO" sz="96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199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002060"/>
                </a:solidFill>
                <a:latin typeface="Chewy" panose="02000000000000000000" pitchFamily="2" charset="0"/>
                <a:ea typeface="Chewy" panose="02000000000000000000" pitchFamily="2" charset="0"/>
              </a:rPr>
              <a:t>REFERENCIAS</a:t>
            </a:r>
            <a:endParaRPr lang="es-CO" dirty="0">
              <a:solidFill>
                <a:srgbClr val="002060"/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CO" dirty="0" smtClean="0">
                <a:hlinkClick r:id="rId2"/>
              </a:rPr>
              <a:t>https://png.pngtree.com/png-clipart/20190611/original/pngtree-thinking-png-image_2273162.jpg</a:t>
            </a:r>
          </a:p>
          <a:p>
            <a:pPr algn="just"/>
            <a:r>
              <a:rPr lang="es-CO" dirty="0" smtClean="0">
                <a:hlinkClick r:id="rId2"/>
              </a:rPr>
              <a:t>https://co.pinterest.com/pin/575334921131808521/</a:t>
            </a:r>
            <a:endParaRPr lang="es-CO" dirty="0" smtClean="0"/>
          </a:p>
          <a:p>
            <a:pPr algn="just"/>
            <a:r>
              <a:rPr lang="es-CO" dirty="0" smtClean="0">
                <a:hlinkClick r:id="rId3"/>
              </a:rPr>
              <a:t>https://static.vecteezy.com/system/resources/previews/000/294/190/non_2x/vector-group-of-boys-fishing.jpg</a:t>
            </a:r>
            <a:endParaRPr lang="es-CO" dirty="0" smtClean="0"/>
          </a:p>
          <a:p>
            <a:pPr algn="just"/>
            <a:r>
              <a:rPr lang="es-CO" dirty="0" smtClean="0">
                <a:hlinkClick r:id="rId4"/>
              </a:rPr>
              <a:t>https://www.eltelegrafo.com.ec/media/k2/items/cache/60ce4b6d024043582856bb50cf9dfa55_XL.jpg</a:t>
            </a:r>
            <a:r>
              <a:rPr lang="es-CO" dirty="0" smtClean="0"/>
              <a:t> </a:t>
            </a:r>
          </a:p>
          <a:p>
            <a:pPr algn="just"/>
            <a:r>
              <a:rPr lang="es-CO" dirty="0" smtClean="0">
                <a:hlinkClick r:id="rId5"/>
              </a:rPr>
              <a:t>https://2.bp.blogspot.com/-WpXSdGAZKVI/ViWAuPPgY-I/AAAAAAAAAJA/DCIO64sjif4/s1600/descarga.png</a:t>
            </a:r>
            <a:r>
              <a:rPr lang="es-CO" dirty="0" smtClean="0"/>
              <a:t> </a:t>
            </a:r>
          </a:p>
          <a:p>
            <a:pPr algn="just"/>
            <a:r>
              <a:rPr lang="es-CO" dirty="0" smtClean="0">
                <a:hlinkClick r:id="rId6"/>
              </a:rPr>
              <a:t>https://previews.123rf.com/images/topvectors/topvectors1610/topvectors161000150/63842748-barco-de-madera-con-agua-de-mar-azul-en-el-fondo-vacaciones-playa-relacionados-con-la-ilustraci%C3%B3n-dibuj.jpg</a:t>
            </a:r>
            <a:r>
              <a:rPr lang="es-CO" dirty="0" smtClean="0"/>
              <a:t>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7637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CO" dirty="0" smtClean="0">
                <a:hlinkClick r:id="rId2"/>
              </a:rPr>
              <a:t>https://i.pinimg.com/originals/d1/e5/fb/d1e5fbf2f22525140492c1f54afaff92.png</a:t>
            </a:r>
            <a:r>
              <a:rPr lang="es-CO" dirty="0" smtClean="0"/>
              <a:t> </a:t>
            </a:r>
          </a:p>
          <a:p>
            <a:pPr algn="just"/>
            <a:r>
              <a:rPr lang="es-CO" dirty="0" smtClean="0">
                <a:hlinkClick r:id="rId3"/>
              </a:rPr>
              <a:t>https://st2.depositphotos.com/2172759/7628/v/450/depositphotos_76281439-stock-illustration-cartoon-face-isolated-on-white.jpg</a:t>
            </a:r>
            <a:r>
              <a:rPr lang="es-CO" dirty="0" smtClean="0"/>
              <a:t> </a:t>
            </a:r>
          </a:p>
          <a:p>
            <a:pPr algn="just"/>
            <a:r>
              <a:rPr lang="es-CO" dirty="0" smtClean="0">
                <a:hlinkClick r:id="rId4"/>
              </a:rPr>
              <a:t>https://www.wallpaperup.com/uploads/wallpapers/2017/12/21/1173322/f8cf3511d2f079b54649e8a74314a8a9-700.jpg</a:t>
            </a:r>
            <a:endParaRPr lang="es-CO" dirty="0" smtClean="0"/>
          </a:p>
          <a:p>
            <a:pPr algn="just"/>
            <a:r>
              <a:rPr lang="es-CO" dirty="0" smtClean="0">
                <a:hlinkClick r:id="rId5"/>
              </a:rPr>
              <a:t>https://encrypted-tbn0.gstatic.com/images?q=tbn%3AANd9GcTu7jAfRpezhLetaYSLMrwWbPPKBpnzaIudrl-ieEbnlb9CnLOK</a:t>
            </a:r>
            <a:r>
              <a:rPr lang="es-CO" dirty="0" smtClean="0"/>
              <a:t> </a:t>
            </a:r>
          </a:p>
          <a:p>
            <a:pPr algn="just"/>
            <a:r>
              <a:rPr lang="es-CO" dirty="0" smtClean="0">
                <a:hlinkClick r:id="rId6"/>
              </a:rPr>
              <a:t>https://media0.giphy.com/media/voXTb5vcbHfnq/giphy.gif</a:t>
            </a:r>
            <a:r>
              <a:rPr lang="es-CO" dirty="0" smtClean="0"/>
              <a:t>  </a:t>
            </a:r>
          </a:p>
          <a:p>
            <a:pPr algn="just"/>
            <a:r>
              <a:rPr lang="es-CO" dirty="0">
                <a:hlinkClick r:id="rId7"/>
              </a:rPr>
              <a:t>https://i.pinimg.com/originals/2b/f5/8c/2bf58c59e0e04faa51018cee6238ec75.png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20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96271"/>
          </a:xfrm>
        </p:spPr>
        <p:txBody>
          <a:bodyPr>
            <a:normAutofit/>
          </a:bodyPr>
          <a:lstStyle/>
          <a:p>
            <a:pPr algn="just"/>
            <a:r>
              <a:rPr lang="es-CO" dirty="0">
                <a:hlinkClick r:id="rId2"/>
              </a:rPr>
              <a:t>https://</a:t>
            </a:r>
            <a:r>
              <a:rPr lang="es-CO" dirty="0" smtClean="0">
                <a:hlinkClick r:id="rId2"/>
              </a:rPr>
              <a:t>www.freepng.es/png-bfc5pd/download.html</a:t>
            </a:r>
            <a:endParaRPr lang="es-CO" dirty="0" smtClean="0"/>
          </a:p>
          <a:p>
            <a:pPr algn="just"/>
            <a:r>
              <a:rPr lang="es-CO" dirty="0">
                <a:hlinkClick r:id="rId3"/>
              </a:rPr>
              <a:t>https://img.freepik.com/vector-gratis/dibujos-animados-rio-medio-hermoso-paisaje-natural_43633-5901.jpg?size=626&amp;ext=jpg</a:t>
            </a:r>
            <a:r>
              <a:rPr lang="es-CO" dirty="0"/>
              <a:t> </a:t>
            </a:r>
          </a:p>
          <a:p>
            <a:pPr algn="just"/>
            <a:r>
              <a:rPr lang="es-CO" dirty="0">
                <a:hlinkClick r:id="rId4"/>
              </a:rPr>
              <a:t>https://media2.giphy.com/media/QuGHBsYciDZzG/giphy.gif</a:t>
            </a:r>
            <a:r>
              <a:rPr lang="es-CO" dirty="0"/>
              <a:t> </a:t>
            </a:r>
          </a:p>
          <a:p>
            <a:pPr algn="just"/>
            <a:r>
              <a:rPr lang="es-CO" dirty="0">
                <a:hlinkClick r:id="rId5"/>
              </a:rPr>
              <a:t>https://www.dibujosyjuegos.com/dibujos/galleries/Historia/indios/dibujos-de-indios-071.gif</a:t>
            </a:r>
            <a:r>
              <a:rPr lang="es-CO" dirty="0"/>
              <a:t> </a:t>
            </a:r>
            <a:endParaRPr lang="es-CO" dirty="0" smtClean="0"/>
          </a:p>
          <a:p>
            <a:pPr algn="just"/>
            <a:r>
              <a:rPr lang="es-CO" dirty="0">
                <a:hlinkClick r:id="rId6"/>
              </a:rPr>
              <a:t>https://i0.pngocean.com/files/990/748/880/rowing-boat-evezu0151s-csxf3nak-clip-art-a-boat.jpg</a:t>
            </a:r>
            <a:r>
              <a:rPr lang="es-CO" dirty="0"/>
              <a:t> </a:t>
            </a:r>
          </a:p>
          <a:p>
            <a:pPr algn="just"/>
            <a:r>
              <a:rPr lang="es-CO" dirty="0">
                <a:hlinkClick r:id="rId7"/>
              </a:rPr>
              <a:t>https://images.emojiterra.com/mozilla/512px/1f5e3.png</a:t>
            </a:r>
            <a:r>
              <a:rPr lang="es-CO" dirty="0"/>
              <a:t> </a:t>
            </a:r>
            <a:r>
              <a:rPr lang="es-CO" dirty="0" smtClean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82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de NEVERA VITR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90" y="1262479"/>
            <a:ext cx="5042069" cy="50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esultado de imagen de signo interrogacion PNG ROJO SIN FON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9886">
            <a:off x="540586" y="2004428"/>
            <a:ext cx="2948572" cy="29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Resultado de imagen de signo interrogacion PNG ROJO SIN FON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289">
            <a:off x="8380755" y="2004426"/>
            <a:ext cx="2948572" cy="29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8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 abajo 1"/>
          <p:cNvSpPr/>
          <p:nvPr/>
        </p:nvSpPr>
        <p:spPr>
          <a:xfrm>
            <a:off x="2887579" y="962525"/>
            <a:ext cx="1179094" cy="1612232"/>
          </a:xfrm>
          <a:prstGeom prst="downArrow">
            <a:avLst/>
          </a:prstGeom>
          <a:solidFill>
            <a:srgbClr val="7C95E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Flecha abajo 2"/>
          <p:cNvSpPr/>
          <p:nvPr/>
        </p:nvSpPr>
        <p:spPr>
          <a:xfrm>
            <a:off x="7996990" y="962525"/>
            <a:ext cx="1179094" cy="1612232"/>
          </a:xfrm>
          <a:prstGeom prst="downArrow">
            <a:avLst/>
          </a:prstGeom>
          <a:solidFill>
            <a:srgbClr val="7C95E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146" name="Picture 2" descr="Resultado de imagen de MUCHA GENTE PESCAND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1" y="2574757"/>
            <a:ext cx="2887579" cy="20535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PAGAR ANIM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955" y="3254591"/>
            <a:ext cx="2165434" cy="21799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912" y="3087899"/>
            <a:ext cx="4975249" cy="23466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Estrella de 5 puntas 6"/>
          <p:cNvSpPr/>
          <p:nvPr/>
        </p:nvSpPr>
        <p:spPr>
          <a:xfrm>
            <a:off x="7311188" y="3028915"/>
            <a:ext cx="2550695" cy="2266223"/>
          </a:xfrm>
          <a:prstGeom prst="star5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595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n de dibujo plane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6" y="1546618"/>
            <a:ext cx="4079541" cy="38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redondeado 1"/>
          <p:cNvSpPr/>
          <p:nvPr/>
        </p:nvSpPr>
        <p:spPr>
          <a:xfrm>
            <a:off x="2491709" y="2404520"/>
            <a:ext cx="1583784" cy="23793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redondeado 5"/>
          <p:cNvSpPr/>
          <p:nvPr/>
        </p:nvSpPr>
        <p:spPr>
          <a:xfrm>
            <a:off x="4335450" y="2404520"/>
            <a:ext cx="1498349" cy="23793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redondeado 6"/>
          <p:cNvSpPr/>
          <p:nvPr/>
        </p:nvSpPr>
        <p:spPr>
          <a:xfrm>
            <a:off x="6066764" y="2404520"/>
            <a:ext cx="1609801" cy="2379363"/>
          </a:xfrm>
          <a:prstGeom prst="roundRect">
            <a:avLst/>
          </a:prstGeom>
          <a:solidFill>
            <a:srgbClr val="E8A8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ortar rectángulo de esquina del mismo lado 7"/>
          <p:cNvSpPr/>
          <p:nvPr/>
        </p:nvSpPr>
        <p:spPr>
          <a:xfrm rot="16200000">
            <a:off x="322752" y="2834228"/>
            <a:ext cx="2379362" cy="1519947"/>
          </a:xfrm>
          <a:prstGeom prst="snip2SameRect">
            <a:avLst/>
          </a:prstGeom>
          <a:solidFill>
            <a:srgbClr val="AD78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redondeado 10"/>
          <p:cNvSpPr/>
          <p:nvPr/>
        </p:nvSpPr>
        <p:spPr>
          <a:xfrm>
            <a:off x="7952202" y="2404520"/>
            <a:ext cx="1647463" cy="2379363"/>
          </a:xfrm>
          <a:prstGeom prst="roundRect">
            <a:avLst/>
          </a:prstGeom>
          <a:solidFill>
            <a:srgbClr val="BEE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ortar rectángulo de esquina del mismo lado 11"/>
          <p:cNvSpPr/>
          <p:nvPr/>
        </p:nvSpPr>
        <p:spPr>
          <a:xfrm rot="5400000">
            <a:off x="9445594" y="2834229"/>
            <a:ext cx="2379362" cy="1519947"/>
          </a:xfrm>
          <a:prstGeom prst="snip2SameRect">
            <a:avLst/>
          </a:prstGeom>
          <a:solidFill>
            <a:srgbClr val="AD78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60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de bos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NIDO DEL BOSQ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06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2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ultado de imagen de olmo dibuj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r="7277"/>
          <a:stretch/>
        </p:blipFill>
        <p:spPr bwMode="auto">
          <a:xfrm>
            <a:off x="3610252" y="658309"/>
            <a:ext cx="3896140" cy="54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roble dibuj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16" y="1890639"/>
            <a:ext cx="4126923" cy="36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1" y="1163085"/>
            <a:ext cx="2839101" cy="42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" y="1077491"/>
            <a:ext cx="10706647" cy="4721729"/>
          </a:xfrm>
          <a:prstGeom prst="rect">
            <a:avLst/>
          </a:prstGeom>
        </p:spPr>
      </p:pic>
      <p:pic>
        <p:nvPicPr>
          <p:cNvPr id="10242" name="Picture 2" descr="Resultado de imagen de ubicacion ico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66" y="952057"/>
            <a:ext cx="5962650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0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de ubicacion ico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94" y="902970"/>
            <a:ext cx="2964029" cy="29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de VIEJITA ANIM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96" y="1308184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6864891" y="4129590"/>
            <a:ext cx="3887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s-CO" sz="40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FE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864891" y="5098743"/>
            <a:ext cx="3887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s-CO" sz="40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PERSEVERANCIA</a:t>
            </a:r>
            <a:endParaRPr lang="es-CO" sz="40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6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97</Words>
  <Application>Microsoft Office PowerPoint</Application>
  <PresentationFormat>Panorámica</PresentationFormat>
  <Paragraphs>31</Paragraphs>
  <Slides>24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Chewy</vt:lpstr>
      <vt:lpstr>Tema de Office</vt:lpstr>
      <vt:lpstr>LA ESPERADA PESCA Isabella Hernández O 16 / Marzo / 2020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 I N</vt:lpstr>
      <vt:lpstr>REFERENCIAS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HERNANDEZ ISABELLA</dc:creator>
  <cp:lastModifiedBy>HERNANDEZ ISABELLA</cp:lastModifiedBy>
  <cp:revision>28</cp:revision>
  <dcterms:created xsi:type="dcterms:W3CDTF">2020-03-15T04:42:11Z</dcterms:created>
  <dcterms:modified xsi:type="dcterms:W3CDTF">2020-03-23T22:12:47Z</dcterms:modified>
</cp:coreProperties>
</file>